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7" r:id="rId4"/>
    <p:sldId id="268" r:id="rId5"/>
    <p:sldId id="277" r:id="rId6"/>
    <p:sldId id="269" r:id="rId7"/>
    <p:sldId id="270" r:id="rId8"/>
    <p:sldId id="275" r:id="rId9"/>
    <p:sldId id="272" r:id="rId10"/>
    <p:sldId id="274" r:id="rId11"/>
    <p:sldId id="278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9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35" autoAdjust="0"/>
  </p:normalViewPr>
  <p:slideViewPr>
    <p:cSldViewPr showGuides="1">
      <p:cViewPr varScale="1">
        <p:scale>
          <a:sx n="79" d="100"/>
          <a:sy n="79" d="100"/>
        </p:scale>
        <p:origin x="82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FAE96-0BCE-4D5F-8995-8A26F4266F38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9267C-8DF0-4214-8E80-50E40F560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62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207D-336E-4A16-9571-4B08AA669428}" type="datetime1">
              <a:rPr lang="ru-RU" smtClean="0"/>
              <a:t>22.06.2023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Ф.И.О. заявителя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1E65-1972-4A9B-8289-80D251443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6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1B976-CC1B-4953-9FBE-1517C175C6D2}" type="datetime1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Ф.И.О. заявителя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71E65-1972-4A9B-8289-80D251443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1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GK6AAC_dUT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nikirobot_a" TargetMode="External"/><Relationship Id="rId2" Type="http://schemas.openxmlformats.org/officeDocument/2006/relationships/hyperlink" Target="mailto:bscomp@cybertoy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wBrnVrFxEHDJrQ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tepik.org/course/124539/" TargetMode="External"/><Relationship Id="rId5" Type="http://schemas.openxmlformats.org/officeDocument/2006/relationships/hyperlink" Target="https://www.youtube.com/watch?v=Ph8N5BDCB_4&amp;list=PLQ9fFRN1nNjDrHi4PvR_QRaz_R65OtWx5" TargetMode="External"/><Relationship Id="rId4" Type="http://schemas.openxmlformats.org/officeDocument/2006/relationships/hyperlink" Target="https://cloud.mail.ru/public/2s41/15S4eEKa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qBI6Ds3aj39JKeGIu3iTBtzXc5iIBUgy?usp=share_link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0YcSeC2Nhn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67608" y="260648"/>
            <a:ext cx="6552728" cy="43924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77850">
              <a:spcBef>
                <a:spcPct val="0"/>
              </a:spcBef>
              <a:buNone/>
            </a:pPr>
            <a:endParaRPr lang="ru-RU" dirty="0">
              <a:solidFill>
                <a:srgbClr val="CA9B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5960" y="53732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1E65-1972-4A9B-8289-80D2514436D2}" type="slidenum">
              <a:rPr lang="ru-RU" smtClean="0"/>
              <a:t>1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375349-07BF-51AB-415A-3001F8B2D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0"/>
            <a:ext cx="9989986" cy="67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36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20374A-FA76-6177-8729-A17E560C5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1E65-1972-4A9B-8289-80D2514436D2}" type="slidenum">
              <a:rPr lang="ru-RU" smtClean="0"/>
              <a:t>10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CBA302-52D3-13FC-FDC5-E5D47620A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23" y="1258416"/>
            <a:ext cx="10015758" cy="5633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34ABB7-3553-5538-9E26-5F167DA770E2}"/>
              </a:ext>
            </a:extLst>
          </p:cNvPr>
          <p:cNvSpPr txBox="1"/>
          <p:nvPr/>
        </p:nvSpPr>
        <p:spPr>
          <a:xfrm>
            <a:off x="361121" y="191351"/>
            <a:ext cx="118402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инженерных проектов таких как «Умный Дом», «Теплица», с подключением специализированных датчиков : датчик температуры, давления, газа, влажности, уровня воды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итд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машинного зрения, подключение Смарт камеры. Разработка программ на языке программирования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++ в среде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Arduino IDE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.Для учеников старших классов, студентов колледжей и университетов.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186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834188-E356-07AC-D67F-DADE3F95A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Ф.И.О. заявителя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3ABC90-60A5-CB31-2467-A1722021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1E65-1972-4A9B-8289-80D2514436D2}" type="slidenum">
              <a:rPr lang="ru-RU" smtClean="0"/>
              <a:t>11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D758DC-A4C1-5B8F-C634-9F03C2A245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092" y="594978"/>
            <a:ext cx="4126335" cy="59439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65CA3D-A9D1-2E4E-DBBD-AA7A656258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17629"/>
            <a:ext cx="4076173" cy="59492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FAAB0F-0983-89D3-9BFD-89B883456C9D}"/>
              </a:ext>
            </a:extLst>
          </p:cNvPr>
          <p:cNvSpPr txBox="1"/>
          <p:nvPr/>
        </p:nvSpPr>
        <p:spPr>
          <a:xfrm>
            <a:off x="442958" y="327276"/>
            <a:ext cx="3636817" cy="3581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набора для успешного выполнения заданий всех уровней</a:t>
            </a:r>
            <a:r>
              <a:rPr lang="ru-RU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муниципального, регионального и </a:t>
            </a:r>
            <a:r>
              <a:rPr lang="ru-RU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всероссийского этапа, </a:t>
            </a: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Всероссийской олимпиады школьников(</a:t>
            </a:r>
            <a:r>
              <a:rPr lang="ru-RU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ВсОШ</a:t>
            </a: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Технология, направление- Робототехника.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использования на Олимпиаде муниципального этапа 2022-2023 учебного года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https://youtu.be/GK6AAC_dUT0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0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3136950" y="199008"/>
            <a:ext cx="5479331" cy="1861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90525"/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КОНТАКТНАЯ ИНФОРМАЦИЯ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83632" y="2204864"/>
            <a:ext cx="6840760" cy="3600400"/>
          </a:xfrm>
          <a:prstGeom prst="rect">
            <a:avLst/>
          </a:prstGeom>
        </p:spPr>
        <p:txBody>
          <a:bodyPr l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0">
              <a:buNone/>
            </a:pP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1E65-1972-4A9B-8289-80D2514436D2}" type="slidenum">
              <a:rPr lang="ru-RU" smtClean="0"/>
              <a:t>12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DB5C7-234B-45BD-5998-28CB76B71D03}"/>
              </a:ext>
            </a:extLst>
          </p:cNvPr>
          <p:cNvSpPr txBox="1"/>
          <p:nvPr/>
        </p:nvSpPr>
        <p:spPr>
          <a:xfrm>
            <a:off x="760772" y="1507401"/>
            <a:ext cx="684076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Бренд  -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CyberToy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Компания -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БСКомп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Проект –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КиберТехник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Соколов Вячеслав Александрович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+7(495)840-67-75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+7(917)530-00-55</a:t>
            </a:r>
          </a:p>
          <a:p>
            <a:pPr marL="45720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+7(901)750-53-62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E-mail: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hlinkClick r:id="rId2"/>
              </a:rPr>
              <a:t>bscomp@cybertoy.ru</a:t>
            </a:r>
            <a:br>
              <a:rPr lang="en-US" sz="16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Телеграмм канал для преподавателей </a:t>
            </a:r>
          </a:p>
          <a:p>
            <a:pPr marL="457200" indent="0">
              <a:buNone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hlinkClick r:id="rId3"/>
              </a:rPr>
              <a:t>https://t.me/nikirobot_a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0">
              <a:buNone/>
            </a:pP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Расположение компании. ООО «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БСКомп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» 108840 г. Москва, Наукоград Троицк,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ул. Физическая 11, территория ФИАН.</a:t>
            </a:r>
          </a:p>
          <a:p>
            <a:pPr marL="45720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Производится несколько вариантов комплектов набора, под марками  КЛИК и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НикиРобот.Товар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полностью сертифицирован, проведены лабораторные испытания в рамках сертификации.</a:t>
            </a:r>
          </a:p>
          <a:p>
            <a:pPr marL="457200" indent="0">
              <a:buNone/>
            </a:pP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0">
              <a:buNone/>
            </a:pP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0">
              <a:buNone/>
            </a:pP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15F206-82CC-9841-436D-42CBEC9F1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849" y="1518159"/>
            <a:ext cx="3200400" cy="42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97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1E65-1972-4A9B-8289-80D2514436D2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EB5867-28ED-2E1D-4588-85193ABA4C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884" y="3107507"/>
            <a:ext cx="6451308" cy="34314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D545E2-94DD-3237-8DEE-6022544AA625}"/>
              </a:ext>
            </a:extLst>
          </p:cNvPr>
          <p:cNvSpPr txBox="1"/>
          <p:nvPr/>
        </p:nvSpPr>
        <p:spPr>
          <a:xfrm>
            <a:off x="839416" y="322941"/>
            <a:ext cx="6097554" cy="4098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430" indent="-265430">
              <a:spcBef>
                <a:spcPts val="3200"/>
              </a:spcBef>
            </a:pPr>
            <a:r>
              <a:rPr lang="ru-RU" sz="1800" kern="1200" dirty="0">
                <a:solidFill>
                  <a:srgbClr val="3B38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Образовательный робототехнический конструктор. «</a:t>
            </a:r>
            <a:r>
              <a:rPr lang="ru-RU" sz="1800" kern="1200" dirty="0" err="1">
                <a:solidFill>
                  <a:srgbClr val="3B38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НикиРобот</a:t>
            </a:r>
            <a:r>
              <a:rPr lang="ru-RU" sz="1800" kern="1200" dirty="0">
                <a:solidFill>
                  <a:srgbClr val="3B38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Образовательный робототехнический набор разработан при участии Фонда Содействия Инновациям  и произведен компанией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БСКомп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обучения основ робототехники, физики, математики, инженерии и программирования.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200" dirty="0">
                <a:solidFill>
                  <a:srgbClr val="3B38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 предназначен для обучения в школьной программе - Предмет Технология, направление Робототехника.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200" dirty="0">
                <a:solidFill>
                  <a:srgbClr val="3B38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Набор ориентирован для поставки в образовательные учреждения- школы, кружки, центры дополнительного образования. </a:t>
            </a:r>
            <a:br>
              <a:rPr lang="ru-RU" sz="1800" kern="1200" dirty="0">
                <a:solidFill>
                  <a:srgbClr val="3B38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srgbClr val="3B38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 – 7+, до старших классов.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57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1E4A41-595C-3E92-14BE-19ECA201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1E65-1972-4A9B-8289-80D2514436D2}" type="slidenum">
              <a:rPr lang="ru-RU" smtClean="0"/>
              <a:t>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D6BDF0-DD74-0642-ACF6-06E9AC64CE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0"/>
            <a:ext cx="9457917" cy="67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6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3A5118-9085-0CD5-547D-AB731F1B4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1E65-1972-4A9B-8289-80D2514436D2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66C64C-7637-B0FB-FEC4-596992DE0B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1787588"/>
            <a:ext cx="7017214" cy="49869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F2BF98-FA22-DD9C-26F6-89DC247E4E8C}"/>
              </a:ext>
            </a:extLst>
          </p:cNvPr>
          <p:cNvSpPr txBox="1"/>
          <p:nvPr/>
        </p:nvSpPr>
        <p:spPr>
          <a:xfrm>
            <a:off x="551384" y="337643"/>
            <a:ext cx="110310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разработку набора заложены все лучшие идеи в области образовательной робототехники, а именно конструктивные элементы, совместимые с брендами известных конструкторов таких как </a:t>
            </a:r>
            <a:r>
              <a:rPr lang="en-US" sz="16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LEGO Technic </a:t>
            </a:r>
            <a:r>
              <a:rPr lang="ru-RU" sz="16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kern="12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 так же, использование наработок открытой платформы </a:t>
            </a:r>
            <a:r>
              <a:rPr lang="ru-RU" sz="1600" kern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Ардуино</a:t>
            </a:r>
            <a:r>
              <a:rPr lang="ru-RU" sz="16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более 90 различных датчиков. </a:t>
            </a:r>
            <a:endParaRPr lang="ru-RU" sz="1600" dirty="0">
              <a:effectLst/>
              <a:ea typeface="Times New Roman" panose="02020603050405020304" pitchFamily="18" charset="0"/>
            </a:endParaRPr>
          </a:p>
          <a:p>
            <a:r>
              <a:rPr lang="ru-RU" sz="16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Это позволяет начать обучение уже начиная с </a:t>
            </a:r>
            <a:r>
              <a:rPr lang="en-US" sz="16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лет, а также разрабатывать сложные инженерные  проекты в старших классах.</a:t>
            </a:r>
            <a:endParaRPr lang="ru-RU" sz="16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5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9B9F18-CB1D-2DB2-C32B-5EC7ECDA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1E65-1972-4A9B-8289-80D2514436D2}" type="slidenum">
              <a:rPr lang="ru-RU" smtClean="0"/>
              <a:t>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9D3D04-BCDB-6F61-2548-F1247C074E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-171401"/>
            <a:ext cx="10009112" cy="711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30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0FD540-A6C4-C861-7875-1478B3D44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1E65-1972-4A9B-8289-80D2514436D2}" type="slidenum">
              <a:rPr lang="ru-RU" smtClean="0"/>
              <a:t>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916076-A9AB-8875-80C5-D6BAFEFB8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28005"/>
            <a:ext cx="8989830" cy="63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63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5F0B1F-1311-82FC-9E8D-264DBE29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1E65-1972-4A9B-8289-80D2514436D2}" type="slidenum">
              <a:rPr lang="ru-RU" smtClean="0"/>
              <a:t>7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CD0376-1FE5-54EA-7B83-650BA2806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06" y="1876340"/>
            <a:ext cx="7009788" cy="49816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3A88DF-D81C-1E82-DF37-3115C974C876}"/>
              </a:ext>
            </a:extLst>
          </p:cNvPr>
          <p:cNvSpPr txBox="1"/>
          <p:nvPr/>
        </p:nvSpPr>
        <p:spPr>
          <a:xfrm>
            <a:off x="999447" y="19067"/>
            <a:ext cx="8840970" cy="2359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 ,более чем 100 учебных часов, поставляемые бесплатно.</a:t>
            </a:r>
            <a:b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https://disk.yandex.ru/d/wBrnVrFxEHDJrQ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материалы  </a:t>
            </a:r>
            <a:r>
              <a:rPr lang="ru-RU" sz="16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https://cloud.mail.ru/public/2s41/15S4eEKaS</a:t>
            </a: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800"/>
              </a:spcAft>
            </a:pP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 уроки и разбор различных тем по работе с набором</a:t>
            </a:r>
          </a:p>
          <a:p>
            <a:pPr>
              <a:spcAft>
                <a:spcPts val="800"/>
              </a:spcAft>
            </a:pPr>
            <a:r>
              <a:rPr lang="ru-RU" sz="16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https://www.youtube.com/watch?v=Ph8N5BDCB_4&amp;list=PLQ9fFRN1nNjDrHi4PvR_QRaz_R65OtWx5</a:t>
            </a: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800"/>
              </a:spcAft>
            </a:pP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Открытый курс по </a:t>
            </a:r>
            <a:r>
              <a:rPr lang="ru-RU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НикиРобот</a:t>
            </a: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КЛИК на </a:t>
            </a:r>
            <a:r>
              <a:rPr lang="ru-RU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Stepik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https://stepik.org/course/124539</a:t>
            </a:r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308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FCE63CA-9742-9A63-A6BD-558819EA5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Ф.И.О. заявителя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46502C-BB40-C113-6160-B2B39CEC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1E65-1972-4A9B-8289-80D2514436D2}" type="slidenum">
              <a:rPr lang="ru-RU" smtClean="0"/>
              <a:t>8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AEC5DE9-C295-64DB-2ECD-1CCC85B83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19" y="1553890"/>
            <a:ext cx="9020962" cy="50742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DEC1E2-8AEA-A7E7-FA02-5E03D3BA742B}"/>
              </a:ext>
            </a:extLst>
          </p:cNvPr>
          <p:cNvSpPr txBox="1"/>
          <p:nvPr/>
        </p:nvSpPr>
        <p:spPr>
          <a:xfrm>
            <a:off x="876763" y="476672"/>
            <a:ext cx="107291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Разработано специальное расширение под </a:t>
            </a:r>
            <a:r>
              <a:rPr lang="en-US" sz="1600" dirty="0"/>
              <a:t>m</a:t>
            </a:r>
            <a:r>
              <a:rPr lang="ru-RU" sz="1600" dirty="0"/>
              <a:t>Block5 для учеников младших классов и начинающих</a:t>
            </a:r>
          </a:p>
          <a:p>
            <a:r>
              <a:rPr lang="ru-RU" sz="1600" dirty="0"/>
              <a:t>Ссылка на расширение под mBlock5 для </a:t>
            </a:r>
            <a:r>
              <a:rPr lang="ru-RU" sz="1600" dirty="0" err="1"/>
              <a:t>Никиробот</a:t>
            </a:r>
            <a:r>
              <a:rPr lang="ru-RU" sz="1600" dirty="0"/>
              <a:t> и КЛИК(1-4 классы)</a:t>
            </a:r>
          </a:p>
          <a:p>
            <a:r>
              <a:rPr lang="en-US" sz="1600" dirty="0">
                <a:hlinkClick r:id="rId3"/>
              </a:rPr>
              <a:t>https://drive.google.com/drive/folders/1qBI6Ds3aj39JKeGIu3iTBtzXc5iIBUgy?usp=share_link</a:t>
            </a:r>
            <a:endParaRPr lang="ru-RU" sz="1600" dirty="0"/>
          </a:p>
          <a:p>
            <a:r>
              <a:rPr lang="ru-RU" sz="1600" dirty="0"/>
              <a:t>Видео, как подгружать расширение    </a:t>
            </a:r>
            <a:r>
              <a:rPr lang="en-US" sz="1600" dirty="0">
                <a:hlinkClick r:id="rId4"/>
              </a:rPr>
              <a:t>https://youtu.be/0YcSeC2Nhn4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66487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D3CA05-DFD9-2DA1-0534-216C3D1CB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1E65-1972-4A9B-8289-80D2514436D2}" type="slidenum">
              <a:rPr lang="ru-RU" smtClean="0"/>
              <a:t>9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FDC39B-ACCE-4FDB-29A1-7B1BCA542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36" y="1151729"/>
            <a:ext cx="9840416" cy="55352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84572A-61E9-E79E-AB3D-6A8F091B35A2}"/>
              </a:ext>
            </a:extLst>
          </p:cNvPr>
          <p:cNvSpPr txBox="1"/>
          <p:nvPr/>
        </p:nvSpPr>
        <p:spPr>
          <a:xfrm>
            <a:off x="1055440" y="193217"/>
            <a:ext cx="10873208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программ  на </a:t>
            </a:r>
            <a:r>
              <a:rPr lang="en-U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Scatch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среде </a:t>
            </a:r>
            <a:r>
              <a:rPr lang="en-US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Block</a:t>
            </a: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5, с встроенным окном для просмотра и редактирование кода программ на языке высокого уровня 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++,  для учеников средней школы  (5-7 </a:t>
            </a:r>
            <a:r>
              <a:rPr lang="ru-RU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</a:t>
            </a: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сы).                         Работа с контроллером 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ARDUINO UNO</a:t>
            </a: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изучение таких понятий как :порт контроллера, ШИМ, цифровой и аналоговый сигнал </a:t>
            </a:r>
            <a:r>
              <a:rPr lang="ru-RU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и.т.п</a:t>
            </a: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23558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3676</TotalTime>
  <Words>564</Words>
  <Application>Microsoft Office PowerPoint</Application>
  <PresentationFormat>Широкоэкранный</PresentationFormat>
  <Paragraphs>46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auser14</dc:creator>
  <cp:lastModifiedBy>Viacheslav Sokolov</cp:lastModifiedBy>
  <cp:revision>127</cp:revision>
  <dcterms:created xsi:type="dcterms:W3CDTF">2019-07-19T10:10:13Z</dcterms:created>
  <dcterms:modified xsi:type="dcterms:W3CDTF">2023-06-23T12:36:25Z</dcterms:modified>
</cp:coreProperties>
</file>